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59" r:id="rId6"/>
    <p:sldId id="272" r:id="rId7"/>
    <p:sldId id="273" r:id="rId8"/>
    <p:sldId id="260" r:id="rId9"/>
    <p:sldId id="267" r:id="rId10"/>
    <p:sldId id="268" r:id="rId11"/>
    <p:sldId id="262" r:id="rId12"/>
    <p:sldId id="263" r:id="rId13"/>
    <p:sldId id="261" r:id="rId14"/>
    <p:sldId id="274" r:id="rId15"/>
    <p:sldId id="278" r:id="rId16"/>
    <p:sldId id="279" r:id="rId17"/>
    <p:sldId id="280" r:id="rId18"/>
    <p:sldId id="281" r:id="rId19"/>
    <p:sldId id="264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B1371"/>
    <a:srgbClr val="FF0066"/>
    <a:srgbClr val="26FE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6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6885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User\Desktop\easter_089.jpg"/>
          <p:cNvPicPr>
            <a:picLocks noChangeAspect="1" noChangeArrowheads="1"/>
          </p:cNvPicPr>
          <p:nvPr userDrawn="1"/>
        </p:nvPicPr>
        <p:blipFill>
          <a:blip r:embed="rId13" cstate="print">
            <a:lum bright="55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ylessons.ru/wp-content/uploads/2010/03/_3504.jpg" TargetMode="External"/><Relationship Id="rId13" Type="http://schemas.openxmlformats.org/officeDocument/2006/relationships/hyperlink" Target="http://cyrillitsa.ru/uploads/posts/2012-04/1334994727_yurkina_e._horovod_.jpg" TargetMode="External"/><Relationship Id="rId18" Type="http://schemas.openxmlformats.org/officeDocument/2006/relationships/hyperlink" Target="http://900igr.net/datas/istorija/Kultura-i-byt-Rusi/0033-033-Kultura-i-byt-Rusi.jpg" TargetMode="External"/><Relationship Id="rId26" Type="http://schemas.openxmlformats.org/officeDocument/2006/relationships/hyperlink" Target="https://bboff.ru/razvlekatelnaya-programma-dlya-vzroslyh-na-pashu-konkursy-i-igry-na/" TargetMode="External"/><Relationship Id="rId3" Type="http://schemas.openxmlformats.org/officeDocument/2006/relationships/hyperlink" Target="http://o6oi.ru/main.php/62733-2/easter_089.jpg" TargetMode="External"/><Relationship Id="rId21" Type="http://schemas.openxmlformats.org/officeDocument/2006/relationships/hyperlink" Target="http://image.newsru.com/pict/id/large/1463761_20120415160650.gif" TargetMode="External"/><Relationship Id="rId7" Type="http://schemas.openxmlformats.org/officeDocument/2006/relationships/hyperlink" Target="http://img1.liveinternet.ru/images/attach/c/2/72/356/72356227_i83891.jpg" TargetMode="External"/><Relationship Id="rId12" Type="http://schemas.openxmlformats.org/officeDocument/2006/relationships/hyperlink" Target="http://s019.radikal.ru/i637/1205/d4/b866e013ba1b.jpg" TargetMode="External"/><Relationship Id="rId17" Type="http://schemas.openxmlformats.org/officeDocument/2006/relationships/hyperlink" Target="http://img-fotki.yandex.ru/get/5303/natali73123.34b/0_577c6_e05e68ac_XXL" TargetMode="External"/><Relationship Id="rId25" Type="http://schemas.openxmlformats.org/officeDocument/2006/relationships/hyperlink" Target="http://odetprazdnike.ru/igry-na-pasxu-dlya-detej.html" TargetMode="External"/><Relationship Id="rId2" Type="http://schemas.openxmlformats.org/officeDocument/2006/relationships/hyperlink" Target="http://www.anywalls.com/large/201307/68850.jpg" TargetMode="External"/><Relationship Id="rId16" Type="http://schemas.openxmlformats.org/officeDocument/2006/relationships/hyperlink" Target="http://img0.liveinternet.ru/images/attach/c/8/100/832/100832864_1215275qu40at8t__1_.jpg" TargetMode="External"/><Relationship Id="rId20" Type="http://schemas.openxmlformats.org/officeDocument/2006/relationships/hyperlink" Target="http://school.xvatit.com/images/0/0a/2-03-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80.radikal.ru/1009/6d/83a52ce14d4ft.jpg" TargetMode="External"/><Relationship Id="rId11" Type="http://schemas.openxmlformats.org/officeDocument/2006/relationships/hyperlink" Target="http://planeta.moy.su/_bl/310/s17468043.jpg" TargetMode="External"/><Relationship Id="rId24" Type="http://schemas.openxmlformats.org/officeDocument/2006/relationships/hyperlink" Target="http://img-fotki.yandex.ru/get/6206/104713220.44/0_872aa_e6861cc_XL" TargetMode="External"/><Relationship Id="rId5" Type="http://schemas.openxmlformats.org/officeDocument/2006/relationships/hyperlink" Target="http://s019.radikal.ru/i611/1204/5e/555a82ab0316.jpg" TargetMode="External"/><Relationship Id="rId15" Type="http://schemas.openxmlformats.org/officeDocument/2006/relationships/hyperlink" Target="http://img0.liveinternet.ru/images/attach/c/1/57/590/57590861_1270892041_AleksejSavrasovHorovodvsele187374g_g_Tretyakovka.jpg" TargetMode="External"/><Relationship Id="rId23" Type="http://schemas.openxmlformats.org/officeDocument/2006/relationships/hyperlink" Target="http://artru.info/il/img.php?img=21958" TargetMode="External"/><Relationship Id="rId28" Type="http://schemas.openxmlformats.org/officeDocument/2006/relationships/hyperlink" Target="http://poznaemmir.com/%D1%81-%D0%BF%D1%80%D0%B0%D0%B7%D0%B4%D0%BD%D0%B8%D0%BA%D0%BE%D0%BC-%D0%B8%D0%B3%D1%80%D0%B0%D0%B5%D0%BC-%D0%B2-%D0%BF%D0%B0%D1%81%D1%85%D0%B0%D0%BB%D1%8C%D0%BD%D1%8B%D0%B5-%D0%B8%D0%B3%D1%80%D1%8B/" TargetMode="External"/><Relationship Id="rId10" Type="http://schemas.openxmlformats.org/officeDocument/2006/relationships/hyperlink" Target="http://www.bratczyk.pl/files/pocztowka-(nr-5).jpg" TargetMode="External"/><Relationship Id="rId19" Type="http://schemas.openxmlformats.org/officeDocument/2006/relationships/hyperlink" Target="http://img0.liveinternet.ru/images/attach/c/7/94/907/94907080_3d29dbef6b.jpg" TargetMode="External"/><Relationship Id="rId4" Type="http://schemas.openxmlformats.org/officeDocument/2006/relationships/hyperlink" Target="http://img1.liveinternet.ru/images/attach/b/1/11423/11423404_obuychai_i_obryaduy.jpg" TargetMode="External"/><Relationship Id="rId9" Type="http://schemas.openxmlformats.org/officeDocument/2006/relationships/hyperlink" Target="http://img-fotki.yandex.ru/get/6302/65570013.71/0_77b84_26904bc0_XL" TargetMode="External"/><Relationship Id="rId14" Type="http://schemas.openxmlformats.org/officeDocument/2006/relationships/hyperlink" Target="http://ruvera.ru/data/img/content/1398421415.75091.jpg" TargetMode="External"/><Relationship Id="rId22" Type="http://schemas.openxmlformats.org/officeDocument/2006/relationships/hyperlink" Target="http://copypast.ru/uploads/posts/1368429309_666769_original.jpg" TargetMode="External"/><Relationship Id="rId27" Type="http://schemas.openxmlformats.org/officeDocument/2006/relationships/hyperlink" Target="https://www.intelkot.ru/articles/pashalnye-igry-i-zabav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асха\dSr9VkciA7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26"/>
            <a:ext cx="9144000" cy="6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635896" y="764704"/>
            <a:ext cx="4929187" cy="30718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Пасхальные игры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забавы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dirty="0" smtClean="0"/>
              <a:t>Библиотека № 9 программа: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«</a:t>
            </a:r>
            <a:r>
              <a:rPr lang="ru-RU" sz="2400" b="1" dirty="0" smtClean="0"/>
              <a:t>Мы вместе»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Пасха\image_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645" y="534274"/>
            <a:ext cx="2354282" cy="2358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асха\kisspng-easter-bunny-rabbit-clip-art-easter-bunny-png-transparent-images-5aabf6306f4242.4171814715212191204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058" b="100000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777" y="3793209"/>
            <a:ext cx="2652223" cy="30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Пасха\зайчик-пасхи-с-бо-ьшим-яичком-361883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3625" l="4625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84" b="11845"/>
          <a:stretch/>
        </p:blipFill>
        <p:spPr bwMode="auto">
          <a:xfrm>
            <a:off x="179512" y="3449162"/>
            <a:ext cx="3784570" cy="32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Печа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37833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«</a:t>
            </a:r>
            <a:r>
              <a:rPr lang="ru-RU" sz="3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Боулинг</a:t>
            </a: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» 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с пасхальными яйцами</a:t>
            </a:r>
            <a:endParaRPr lang="ru-RU" sz="2800" dirty="0" smtClean="0">
              <a:solidFill>
                <a:srgbClr val="00ADB8"/>
              </a:solidFill>
              <a:latin typeface="inherit"/>
            </a:endParaRPr>
          </a:p>
          <a:p>
            <a:pPr fontAlgn="base"/>
            <a:endParaRPr lang="ru-RU" b="1" dirty="0">
              <a:solidFill>
                <a:srgbClr val="8B137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772816"/>
            <a:ext cx="40702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Игроки выкладывают свои пасхальные яйца на линии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(5-7 штук).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Играют по очереди. </a:t>
            </a:r>
          </a:p>
          <a:p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Нужно запустить свое яйцо и выбить какое-нибудь яйцо из линии. </a:t>
            </a:r>
          </a:p>
          <a:p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Если игрок выбивает яйцо, то берет его себе, если нет, то ставит свое яйцо в линию. </a:t>
            </a:r>
          </a:p>
          <a:p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Просчитать траекторию яйца не просто, ведь оно катится не так, как шар, так что придется постараться!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3438" y="1142984"/>
            <a:ext cx="142876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Admin\Desktop\Пасха\Крестьяне-на-Пасху.-Масло-автор-Швыдков-Н.С.DSC01824-1024x8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2" t="8079" r="8109" b="9894"/>
          <a:stretch/>
        </p:blipFill>
        <p:spPr bwMode="auto">
          <a:xfrm>
            <a:off x="4613386" y="1639945"/>
            <a:ext cx="4249042" cy="49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и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56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Поиск яиц</a:t>
            </a:r>
            <a:endParaRPr lang="ru-RU" sz="4400" b="1" dirty="0" smtClean="0">
              <a:solidFill>
                <a:srgbClr val="8B1371"/>
              </a:solidFill>
              <a:latin typeface="Georgia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Взрослые заранее прятали дома пасхальные яйца и коробочки разного размера в форме яиц, в которые складывали подарки и сюрпризы. </a:t>
            </a:r>
          </a:p>
          <a:p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Дети искали эти яйца и коробочки, а взрослые по ходу игры давали подсказки.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42" name="Picture 2" descr="C:\Users\Admin\Desktop\Пасха\c9d419d470712703877887f76019c0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440" y="1484784"/>
            <a:ext cx="470914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647" y="1412776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Первый игрок просто скатывает свое яйцо с горки. </a:t>
            </a:r>
          </a:p>
          <a:p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Задача  следующего игрока – постараться скатить свое яйцо так, чтобы оно задело яйцо, которое лежит на игровом поле. </a:t>
            </a:r>
          </a:p>
          <a:p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Если игрок попадает своим яйцом в цель, то забирает себе все сбитые яйца, если нет  - ход переходит следующему игроку. </a:t>
            </a:r>
          </a:p>
          <a:p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Цель игры – набрать наибольшее количество яиц.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8435" name="Picture 3" descr="C:\Users\User\Desktop\pash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57166"/>
            <a:ext cx="4029075" cy="60293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191972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Катание яиц</a:t>
            </a:r>
            <a:endParaRPr lang="ru-RU" sz="4000" b="1" dirty="0">
              <a:solidFill>
                <a:srgbClr val="8B137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54b9dec94c1f579cd3a795b796b7c6ff.jpg"/>
          <p:cNvPicPr>
            <a:picLocks noChangeAspect="1" noChangeArrowheads="1"/>
          </p:cNvPicPr>
          <p:nvPr/>
        </p:nvPicPr>
        <p:blipFill>
          <a:blip r:embed="rId2" cstate="print"/>
          <a:srcRect l="7595"/>
          <a:stretch>
            <a:fillRect/>
          </a:stretch>
        </p:blipFill>
        <p:spPr bwMode="auto">
          <a:xfrm>
            <a:off x="4523706" y="954973"/>
            <a:ext cx="4263574" cy="51527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37816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Нужно соорудить «каток» из дерева, вокруг него  раскладывали разные подарочки, сладости, игрушки, крашеные яйца. </a:t>
            </a:r>
          </a:p>
          <a:p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Игроки в порядке очереди подходили к катку, и каждый из них катил свое пасхальное яйцо. </a:t>
            </a:r>
          </a:p>
          <a:p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Тот предмет, которого коснулось яйцо, считался выигрышным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Крутись яйцо!</a:t>
            </a:r>
            <a:r>
              <a:rPr lang="ru-RU" sz="3600" dirty="0">
                <a:solidFill>
                  <a:srgbClr val="8B1371"/>
                </a:solidFill>
                <a:latin typeface="Georgia" pitchFamily="18" charset="0"/>
              </a:rPr>
              <a:t/>
            </a:r>
            <a:br>
              <a:rPr lang="ru-RU" sz="3600" dirty="0">
                <a:solidFill>
                  <a:srgbClr val="8B1371"/>
                </a:solidFill>
                <a:latin typeface="Georgia" pitchFamily="18" charset="0"/>
              </a:rPr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Соревнования можно проводить как между детьми, так и между взрослыми.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По </a:t>
            </a:r>
            <a:r>
              <a:rPr lang="ru-RU" sz="2000" b="1" dirty="0">
                <a:solidFill>
                  <a:srgbClr val="002060"/>
                </a:solidFill>
              </a:rPr>
              <a:t>команде дети или взрослые одновременно резко раскручивают свои крашеные Пасхальные яйца.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Смотрим, </a:t>
            </a:r>
            <a:r>
              <a:rPr lang="ru-RU" sz="2000" b="1" dirty="0">
                <a:solidFill>
                  <a:srgbClr val="002060"/>
                </a:solidFill>
              </a:rPr>
              <a:t>чье яйцо дольше крутится, тот и становится победителем и получает небольшой приз.</a:t>
            </a:r>
          </a:p>
        </p:txBody>
      </p:sp>
      <p:pic>
        <p:nvPicPr>
          <p:cNvPr id="12290" name="Picture 2" descr="C:\Users\Admin\Desktop\Пасх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204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41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4918320" cy="50463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Делим детей на две команды, готовим пару гнездышек, запасаемся деревянными ложками, деревянными яйцами, можно, конечно, и настоящими.</a:t>
            </a:r>
          </a:p>
          <a:p>
            <a:r>
              <a:rPr lang="ru-RU" dirty="0" smtClean="0"/>
              <a:t>Суть игры перенести все яйца в гнездышко. Можно яйцо положить в ложку, а ложку держать во рту. </a:t>
            </a:r>
          </a:p>
          <a:p>
            <a:r>
              <a:rPr lang="ru-RU" dirty="0" smtClean="0"/>
              <a:t>Выигрывает та команда, которая и быстрее и аккуратнее и у которой меньше яиц падало. Скорее всего победит ДРУЖБА и каждый игрок получит свой приз.</a:t>
            </a:r>
          </a:p>
          <a:p>
            <a:r>
              <a:rPr lang="ru-RU" b="1" dirty="0" smtClean="0"/>
              <a:t>Вот о чем нельзя забывать никогда, так это о призах!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4400" cy="7589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Эстафета «Гнездышко»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конкурсы на пасх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190240" cy="476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2589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067944" y="1462718"/>
            <a:ext cx="4392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компанией детишек можно провести такую пасхальную игру. </a:t>
            </a: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Кто-нибудь из старших заранее прячет в разных местах яйца с сюрпризами — </a:t>
            </a: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картонные, пластиковые, склеенные конвертики в форме яиц с маленькими призами (это могут быть киндер-сюрпризы).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детей будет много, можно разделить их на две команды,</a:t>
            </a: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каждая из которых будет стремиться выиграть как можно больше яиц в отведенное для этого время.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надо постараться, чтобы каждый нашел хотя бы одно яйцо и в качестве приза унес домой.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654613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Найди  </a:t>
            </a:r>
            <a:r>
              <a:rPr lang="ru-RU" sz="40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яйцо</a:t>
            </a:r>
            <a:r>
              <a:rPr lang="ru-RU" sz="4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!</a:t>
            </a:r>
            <a:br>
              <a:rPr lang="ru-RU" sz="4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Вариант 1</a:t>
            </a:r>
            <a:r>
              <a:rPr lang="ru-RU" sz="4000" dirty="0">
                <a:solidFill>
                  <a:srgbClr val="8B1371"/>
                </a:solidFill>
                <a:latin typeface="Georgia" pitchFamily="18" charset="0"/>
              </a:rPr>
              <a:t/>
            </a:r>
            <a:br>
              <a:rPr lang="ru-RU" sz="4000" dirty="0">
                <a:solidFill>
                  <a:srgbClr val="8B1371"/>
                </a:solidFill>
                <a:latin typeface="Georgia" pitchFamily="18" charset="0"/>
              </a:rPr>
            </a:br>
            <a:endParaRPr lang="ru-RU" sz="4000" dirty="0"/>
          </a:p>
        </p:txBody>
      </p:sp>
      <p:pic>
        <p:nvPicPr>
          <p:cNvPr id="14339" name="Picture 3" descr="C:\Users\Admin\Desktop\Пасха\shutterstock_165925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0609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585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Вариант </a:t>
            </a:r>
            <a:r>
              <a:rPr lang="ru-RU" sz="4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2</a:t>
            </a: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73050"/>
            <a:ext cx="4258816" cy="585311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Как играть:</a:t>
            </a:r>
          </a:p>
          <a:p>
            <a:r>
              <a:rPr lang="ru-RU" dirty="0" smtClean="0"/>
              <a:t>1. На землю (или в современном варианте на пол, на стол, на стул) кладут яйцо.</a:t>
            </a:r>
          </a:p>
          <a:p>
            <a:r>
              <a:rPr lang="ru-RU" dirty="0" smtClean="0"/>
              <a:t>2. Одной девочке завязывают глаза  и отводят ее подальше от места, где лежит яйцо. В первый раз девочки редко запоминают «дорогу», в дальнейшем они сами догадываются, что надо считать шаги и запоминать повороты, чтобы понять, куда тебя отвели и где от тебя находится яйцо.</a:t>
            </a:r>
          </a:p>
          <a:p>
            <a:r>
              <a:rPr lang="ru-RU" dirty="0" smtClean="0"/>
              <a:t>3. Девочка с завязанными глазами идет к яйцу. Она идет до того места, пока сама не решит, что уже подошла к яйцу (ей никто не подсказывает и никто ее не останавливает).</a:t>
            </a:r>
          </a:p>
          <a:p>
            <a:r>
              <a:rPr lang="ru-RU" dirty="0" smtClean="0"/>
              <a:t>4. Дойдя до нужного места (как она считает), она останавливается и снимает повязку.</a:t>
            </a:r>
          </a:p>
          <a:p>
            <a:r>
              <a:rPr lang="ru-RU" dirty="0" smtClean="0"/>
              <a:t>5. Теперь ей надо достать это яйцо и взять его в руки. Если девочка подошла к нужному месту, то задача эта решится просто. А если далеко? Придется проявить изобретательность чтобы достать яйцо!</a:t>
            </a:r>
          </a:p>
          <a:p>
            <a:r>
              <a:rPr lang="ru-RU" dirty="0" smtClean="0"/>
              <a:t>Если девочке удалось достать яйцо, она забирает его себе.</a:t>
            </a:r>
          </a:p>
          <a:p>
            <a:r>
              <a:rPr lang="ru-RU" dirty="0" smtClean="0"/>
              <a:t>Считалось, что выигрыш яйца приносит счастье в дом, здоровье и богатство!</a:t>
            </a:r>
          </a:p>
          <a:p>
            <a:r>
              <a:rPr lang="ru-RU" dirty="0" smtClean="0"/>
              <a:t>А сейчас расскажу еще о нескольких очень интересных русских народных пасхальных играх.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Admin\Desktop\Пасха\удерживание-девушки-пасхального-яйца-немногая-11977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88" y="1412776"/>
            <a:ext cx="38998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148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Игра </a:t>
            </a:r>
            <a:r>
              <a:rPr lang="ru-RU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мемори</a:t>
            </a: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 «Найди пару»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3682752" cy="520519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предназначена для тренировки визуальной памяти.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наборе есть 16 карточек с пасхальными яйцами разной расцветки - по две штуки с одним и тем же рисунком. Играют два человека.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началом игры нужно разложить карточки "рубашкой" вверх на столе, а затем переворачивать по две.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они совпадают - игрок забирает их и получает ещё ход.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нет - ход переходит к другому игроку. Задача - набрать как можно больше карточек. </a:t>
            </a:r>
          </a:p>
          <a:p>
            <a:endParaRPr lang="ru-RU" dirty="0"/>
          </a:p>
        </p:txBody>
      </p:sp>
      <p:pic>
        <p:nvPicPr>
          <p:cNvPr id="4" name="Рисунок 3" descr="пасхальные раскрас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00304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729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0_77b84_26904bc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572032" cy="62151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364330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</a:t>
            </a:r>
            <a:r>
              <a:rPr lang="ru-RU" sz="2400" dirty="0" smtClean="0">
                <a:solidFill>
                  <a:srgbClr val="8B1371"/>
                </a:solidFill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На Пасху принято христосоваться.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Старые и молодые, дети и взрослые, мужчины и женщины целуют трижды друг друга.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Принято, чтобы младшие словами «Христос Воскресе!» приветствовали первыми, а старшие отвечали им: «Воистину Воскресе».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122" name="Picture 2" descr="http://img-fotki.yandex.ru/get/6206/104713220.44/0_872aa_e6861cc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5065"/>
            <a:ext cx="4572032" cy="6245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213993" cy="626469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На землю сходит светлый праздник Пасхи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Волшебнее любой волшебной сказки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Чудеснее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любых земных чудес: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Христос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воскрес! Воистину воскрес!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Пасхальный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звон, и яйца с куличами.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Берёзки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встали белыми свечами.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над землёй несётся благовест: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Христос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воскрес! Воистину воскрес!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верба в честь Святого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Воскрешенья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Весенние надела украшенья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…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И словно храм, наполнен пеньем лес: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Христос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воскрес! Воистину воскрес!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Андрей Усачёв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Источник: https://mamamozhetvse.ru/stixi-pro-pasxu-dlya-detej.html</a:t>
            </a:r>
          </a:p>
        </p:txBody>
      </p:sp>
      <p:pic>
        <p:nvPicPr>
          <p:cNvPr id="2050" name="Picture 2" descr="C:\Users\Admin\Desktop\Пасха\s1200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413785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43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http://www.anywalls.com/large/201307/68850.jpg</a:t>
            </a:r>
            <a:r>
              <a:rPr lang="ru-RU" sz="1200" dirty="0" smtClean="0"/>
              <a:t> - фон для титула</a:t>
            </a:r>
          </a:p>
          <a:p>
            <a:r>
              <a:rPr lang="en-US" sz="1200" dirty="0" smtClean="0">
                <a:hlinkClick r:id="rId3"/>
              </a:rPr>
              <a:t>http://o6oi.ru/main.php/62733-2/easter_089.jpg</a:t>
            </a:r>
            <a:r>
              <a:rPr lang="ru-RU" sz="1200" dirty="0" smtClean="0"/>
              <a:t> -  фон слайда </a:t>
            </a:r>
            <a:r>
              <a:rPr lang="en-US" sz="1200" dirty="0" smtClean="0">
                <a:hlinkClick r:id="rId4"/>
              </a:rPr>
              <a:t>http://img1.liveinternet.ru/images/attach/b/1/11423/11423404_obuychai_i_obryaduy.jpg</a:t>
            </a:r>
            <a:r>
              <a:rPr lang="ru-RU" sz="1200" dirty="0" smtClean="0"/>
              <a:t> - дети </a:t>
            </a:r>
            <a:r>
              <a:rPr lang="en-US" sz="1200" dirty="0" smtClean="0">
                <a:hlinkClick r:id="rId5"/>
              </a:rPr>
              <a:t>http://s019.radikal.ru/i611/1204/5e/555a82ab0316.jpg</a:t>
            </a:r>
            <a:r>
              <a:rPr lang="ru-RU" sz="1200" dirty="0" smtClean="0"/>
              <a:t> - битье яиц</a:t>
            </a:r>
          </a:p>
          <a:p>
            <a:r>
              <a:rPr lang="en-US" sz="1200" dirty="0" smtClean="0">
                <a:hlinkClick r:id="rId6"/>
              </a:rPr>
              <a:t>http://i080.radikal.ru/1009/6d/83a52ce14d4ft.jpg</a:t>
            </a:r>
            <a:r>
              <a:rPr lang="ru-RU" sz="1200" dirty="0" smtClean="0"/>
              <a:t>     узор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7"/>
              </a:rPr>
              <a:t>http://img1.liveinternet.ru/images/attach/c/2//72/356/72356227_i83891.jpg</a:t>
            </a:r>
            <a:r>
              <a:rPr lang="ru-RU" sz="1200" dirty="0" smtClean="0"/>
              <a:t> - кукла пасхальная</a:t>
            </a:r>
          </a:p>
          <a:p>
            <a:r>
              <a:rPr lang="en-US" sz="1200" dirty="0" smtClean="0">
                <a:hlinkClick r:id="rId8"/>
              </a:rPr>
              <a:t>http://www.babylessons.ru/wp-content/uploads/2010/03/_3504.jpg</a:t>
            </a:r>
            <a:r>
              <a:rPr lang="ru-RU" sz="1200" dirty="0" smtClean="0"/>
              <a:t> – катание яиц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9"/>
              </a:rPr>
              <a:t>http://img-fotki.yandex.ru/get/6302/65570013.71/0_77b84_26904bc0_XL</a:t>
            </a:r>
            <a:r>
              <a:rPr lang="ru-RU" sz="1200" dirty="0" smtClean="0"/>
              <a:t> - христосование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10"/>
              </a:rPr>
              <a:t>http://www.bratczyk.pl/files/pocztowka-(nr-5).jpg</a:t>
            </a:r>
            <a:r>
              <a:rPr lang="ru-RU" sz="1200" dirty="0" smtClean="0"/>
              <a:t>  - угощение яйцом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11"/>
              </a:rPr>
              <a:t>http://planeta.moy.su/_bl/310/s17468043.jpg</a:t>
            </a:r>
            <a:r>
              <a:rPr lang="ru-RU" sz="1200" dirty="0" smtClean="0"/>
              <a:t> - хоровод</a:t>
            </a:r>
          </a:p>
          <a:p>
            <a:r>
              <a:rPr lang="en-US" sz="1200" dirty="0" smtClean="0">
                <a:hlinkClick r:id="rId12"/>
              </a:rPr>
              <a:t>http://s019.radikal.ru/i637/1205/d4/b866e013ba1b.jpg</a:t>
            </a:r>
            <a:r>
              <a:rPr lang="ru-RU" sz="1200" dirty="0" smtClean="0"/>
              <a:t> - хоровод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3"/>
              </a:rPr>
              <a:t>http://cyrillitsa.ru/uploads/posts/2012-04/1334994727_yurkina_e._horovod_.jpg</a:t>
            </a:r>
            <a:r>
              <a:rPr lang="ru-RU" sz="1200" dirty="0" smtClean="0"/>
              <a:t> - хоровод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4"/>
              </a:rPr>
              <a:t>http://ruvera.ru/data/img/content/1398421415.75091.jpg</a:t>
            </a:r>
            <a:r>
              <a:rPr lang="ru-RU" sz="1200" dirty="0" smtClean="0"/>
              <a:t> - гуляния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5"/>
              </a:rPr>
              <a:t>http://img0.liveinternet.ru/images/attach/c/1//57/590/57590861_1270892041_AleksejSavrasovHorovodvsele187374g_g_Tretyakovka.jpg</a:t>
            </a:r>
            <a:r>
              <a:rPr lang="ru-RU" sz="1200" dirty="0" smtClean="0"/>
              <a:t> - гуляние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16"/>
              </a:rPr>
              <a:t>http://img0.liveinternet.ru/images/attach/c/8/100/832/100832864_1215275qu40at8t__1_.jpg</a:t>
            </a:r>
            <a:r>
              <a:rPr lang="ru-RU" sz="1200" dirty="0" smtClean="0"/>
              <a:t> - гуляние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17"/>
              </a:rPr>
              <a:t>http://img-fotki.yandex.ru/get/5303/natali73123.34b/0_577c6_e05e68ac_XXL</a:t>
            </a:r>
            <a:r>
              <a:rPr lang="ru-RU" sz="1200" dirty="0" smtClean="0"/>
              <a:t> касание на качелях</a:t>
            </a:r>
          </a:p>
          <a:p>
            <a:r>
              <a:rPr lang="en-US" sz="1200" dirty="0" smtClean="0">
                <a:hlinkClick r:id="rId18"/>
              </a:rPr>
              <a:t>http://900igr.net/datas/istorija/Kultura-i-byt-Rusi/0033-033-Kultura-i-byt-Rusi.jpg</a:t>
            </a:r>
            <a:r>
              <a:rPr lang="ru-RU" sz="1200" dirty="0" smtClean="0"/>
              <a:t> хоровод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9"/>
              </a:rPr>
              <a:t>http://img0.liveinternet.ru/images/attach/c/7/94/907/94907080_3d29dbef6b.jpg</a:t>
            </a:r>
            <a:r>
              <a:rPr lang="ru-RU" sz="1200" dirty="0" smtClean="0"/>
              <a:t> - гуляние </a:t>
            </a:r>
            <a:r>
              <a:rPr lang="en-US" sz="1200" dirty="0" smtClean="0">
                <a:hlinkClick r:id="rId20"/>
              </a:rPr>
              <a:t>http://school.xvatit.com/images/0/0a/2-03-01.jpg</a:t>
            </a:r>
            <a:r>
              <a:rPr lang="ru-RU" sz="1200" dirty="0" smtClean="0"/>
              <a:t> - дети</a:t>
            </a:r>
          </a:p>
          <a:p>
            <a:r>
              <a:rPr lang="en-US" sz="1200" dirty="0" smtClean="0">
                <a:hlinkClick r:id="rId21"/>
              </a:rPr>
              <a:t>http://image.newsru.com/pict/id/large/1463761_20120415160650.gif</a:t>
            </a:r>
            <a:r>
              <a:rPr lang="ru-RU" sz="1200" dirty="0" smtClean="0"/>
              <a:t> пасхальные игры</a:t>
            </a:r>
          </a:p>
          <a:p>
            <a:r>
              <a:rPr lang="en-US" sz="1200" dirty="0" smtClean="0">
                <a:hlinkClick r:id="rId22"/>
              </a:rPr>
              <a:t>http://copypast.ru/uploads/posts/1368429309_666769_original.jpg</a:t>
            </a:r>
            <a:r>
              <a:rPr lang="ru-RU" sz="1200" dirty="0" smtClean="0"/>
              <a:t>   - дети</a:t>
            </a:r>
          </a:p>
          <a:p>
            <a:r>
              <a:rPr lang="en-US" sz="1200" dirty="0" smtClean="0">
                <a:hlinkClick r:id="rId23"/>
              </a:rPr>
              <a:t>http://artru.info/il/img.php?img=21958</a:t>
            </a:r>
            <a:r>
              <a:rPr lang="ru-RU" sz="1200" dirty="0" smtClean="0"/>
              <a:t>   игры</a:t>
            </a:r>
          </a:p>
          <a:p>
            <a:r>
              <a:rPr lang="en-US" sz="1200" dirty="0" smtClean="0">
                <a:hlinkClick r:id="rId24"/>
              </a:rPr>
              <a:t>http://img-fotki.yandex.ru/get/6206/104713220.44/0_872aa_e6861cc_XL</a:t>
            </a:r>
            <a:r>
              <a:rPr lang="ru-RU" sz="1200" dirty="0" smtClean="0"/>
              <a:t> -  дети</a:t>
            </a:r>
          </a:p>
          <a:p>
            <a:r>
              <a:rPr lang="en-US" sz="1200" dirty="0">
                <a:hlinkClick r:id="rId25"/>
              </a:rPr>
              <a:t>http://</a:t>
            </a:r>
            <a:r>
              <a:rPr lang="en-US" sz="1200" dirty="0" smtClean="0">
                <a:hlinkClick r:id="rId25"/>
              </a:rPr>
              <a:t>odetprazdnike.ru/igry-na-pasxu-dlya-detej.html</a:t>
            </a:r>
            <a:r>
              <a:rPr lang="ru-RU" sz="1200" dirty="0" smtClean="0"/>
              <a:t> игры</a:t>
            </a:r>
          </a:p>
          <a:p>
            <a:r>
              <a:rPr lang="en-US" sz="1200" dirty="0">
                <a:hlinkClick r:id="rId26"/>
              </a:rPr>
              <a:t>https://bboff.ru/razvlekatelnaya-programma-dlya-vzroslyh-na-pashu-konkursy-i-igry-na</a:t>
            </a:r>
            <a:r>
              <a:rPr lang="en-US" sz="1200" dirty="0" smtClean="0">
                <a:hlinkClick r:id="rId26"/>
              </a:rPr>
              <a:t>/</a:t>
            </a:r>
            <a:r>
              <a:rPr lang="ru-RU" sz="1200" dirty="0" smtClean="0"/>
              <a:t> игры</a:t>
            </a:r>
          </a:p>
          <a:p>
            <a:r>
              <a:rPr lang="en-US" sz="1200" dirty="0">
                <a:hlinkClick r:id="rId27"/>
              </a:rPr>
              <a:t>https://www.intelkot.ru/articles/pashalnye-igry-i-zabavy</a:t>
            </a:r>
            <a:r>
              <a:rPr lang="en-US" sz="1200" dirty="0" smtClean="0">
                <a:hlinkClick r:id="rId27"/>
              </a:rPr>
              <a:t>/</a:t>
            </a:r>
            <a:r>
              <a:rPr lang="ru-RU" sz="1200" dirty="0" smtClean="0"/>
              <a:t> игры</a:t>
            </a:r>
          </a:p>
          <a:p>
            <a:r>
              <a:rPr lang="en-US" sz="1200" dirty="0">
                <a:hlinkClick r:id="rId28"/>
              </a:rPr>
              <a:t>http://poznaemmir.com/%D1%81-%D0%BF%D1%80%D0%B0%D0%B7%D0%B4%D0%BD%D0%B8%D0%BA%D0%BE%D0%BC-%D0%B8%D0%B3%D1%80%D0%B0%D0%B5%D0%BC-%D0%B2-%D0%BF%D0%B0%D1%81%D1%85%D0%B0%D0%BB%D1%8C%D0%BD%D1%8B%D0%B5-%D0%B8%D0%B3%D1%80%D1%8B</a:t>
            </a:r>
            <a:r>
              <a:rPr lang="en-US" sz="1200" dirty="0" smtClean="0">
                <a:hlinkClick r:id="rId28"/>
              </a:rPr>
              <a:t>/</a:t>
            </a:r>
            <a:r>
              <a:rPr lang="ru-RU" sz="1200" dirty="0" smtClean="0"/>
              <a:t> игры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642918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Самый главный праздник христиан — Пасха, и конечно один из самых любимых.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>
                <a:solidFill>
                  <a:srgbClr val="002060"/>
                </a:solidFill>
              </a:rPr>
              <a:t>праздничные дни, в первую неделю, как правило, не работали, много веселились и играли. 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Оказывается, существовало множество игр с использованием пасхальных яиц, эти игры знали среди разных сословий, в них играли и богатые, и бедные, и крестьяне, и городские.</a:t>
            </a:r>
          </a:p>
          <a:p>
            <a:endParaRPr lang="ru-RU" dirty="0"/>
          </a:p>
        </p:txBody>
      </p:sp>
      <p:pic>
        <p:nvPicPr>
          <p:cNvPr id="3074" name="Picture 2" descr="C:\Users\Admin\Desktop\Пасха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26287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211734"/>
          </a:xfrm>
        </p:spPr>
        <p:txBody>
          <a:bodyPr>
            <a:noAutofit/>
          </a:bodyPr>
          <a:lstStyle/>
          <a:p>
            <a:pPr lvl="0" indent="122238" fontAlgn="base">
              <a:spcAft>
                <a:spcPct val="0"/>
              </a:spcAft>
            </a:pP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Пасхальные игры – добрые старинные забавы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4233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асха\nastol.com.ua-218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856984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50405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54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/>
            </a:r>
            <a:br>
              <a:rPr lang="ru-RU" sz="5400" dirty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Самые известные Пасхальные игры</a:t>
            </a:r>
            <a:br>
              <a:rPr lang="ru-RU" sz="5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 и</a:t>
            </a:r>
            <a:br>
              <a:rPr lang="ru-RU" sz="5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 забавы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81624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12004"/>
            <a:ext cx="34953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8B1371"/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rgbClr val="8B1371"/>
                </a:solidFill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Крашеным яйцом (тупым или острым концом) ударяли по яйцу соперника. Выигрывал тот, чьё яйцо оставалось целым.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Он же забирал себе яйцо проигравшего.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6386" name="Picture 2" descr="http://s019.radikal.ru/i611/1204/5e/555a82ab03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57166"/>
            <a:ext cx="4116985" cy="302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2857488" y="500042"/>
            <a:ext cx="142876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Admin\Desktop\Пасха\6(1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11698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80778"/>
            <a:ext cx="3351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«Чоканье»  яйцами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Ловец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672408" cy="5555159"/>
          </a:xfrm>
        </p:spPr>
        <p:txBody>
          <a:bodyPr>
            <a:noAutofit/>
          </a:bodyPr>
          <a:lstStyle/>
          <a:p>
            <a:r>
              <a:rPr lang="ru-RU" b="1" dirty="0" smtClean="0"/>
              <a:t>ВАРИАНТ 1.</a:t>
            </a:r>
          </a:p>
          <a:p>
            <a:r>
              <a:rPr lang="ru-RU" b="1" dirty="0" smtClean="0"/>
              <a:t>Выбирается </a:t>
            </a:r>
            <a:r>
              <a:rPr lang="ru-RU" b="1" dirty="0"/>
              <a:t>один из игроков, который будет «ловцом». </a:t>
            </a:r>
            <a:endParaRPr lang="ru-RU" b="1" dirty="0" smtClean="0"/>
          </a:p>
          <a:p>
            <a:r>
              <a:rPr lang="ru-RU" b="1" dirty="0" smtClean="0"/>
              <a:t>Он </a:t>
            </a:r>
            <a:r>
              <a:rPr lang="ru-RU" b="1" dirty="0"/>
              <a:t>садится на расстоянии 4-5 метров лицом к остальным игроками.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руках у него пластмассовый стаканчик или чашка, которым он должен словить Пасхальное яйцо.</a:t>
            </a:r>
            <a:br>
              <a:rPr lang="ru-RU" b="1" dirty="0"/>
            </a:br>
            <a:r>
              <a:rPr lang="ru-RU" b="1" dirty="0"/>
              <a:t>В руках остальных игроков веревочки, к концам которых прикреплены Пасхальные яйца. Сами же Пасхальные яйца кладутся недалеко от «ловца».</a:t>
            </a:r>
            <a:br>
              <a:rPr lang="ru-RU" b="1" dirty="0"/>
            </a:br>
            <a:r>
              <a:rPr lang="ru-RU" b="1" dirty="0"/>
              <a:t>«Ловец» считает да трех и пытается словить одно из Пасхальных яиц в то время, как другие участники игры дергают за свои веревочки.</a:t>
            </a:r>
            <a:br>
              <a:rPr lang="ru-RU" b="1" dirty="0"/>
            </a:br>
            <a:r>
              <a:rPr lang="ru-RU" b="1" dirty="0"/>
              <a:t>Тот игрок, чье Пасхальное яйцо «ловец» поймал - выбывает из игры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ВАРИАНТ 2. Пасхальные яйца лучше заменить на теннисные мячи. </a:t>
            </a:r>
          </a:p>
          <a:p>
            <a:r>
              <a:rPr lang="ru-RU" b="1" dirty="0" smtClean="0"/>
              <a:t>Играют  2-3 человека. Один игрок выбирается «ловцом», другие «птички». «Птички» откладывают «кидают» яйца,  задача «ловца» поймать яйца сачком или корзинкой. </a:t>
            </a:r>
            <a:endParaRPr lang="ru-RU" b="1" dirty="0"/>
          </a:p>
        </p:txBody>
      </p:sp>
      <p:pic>
        <p:nvPicPr>
          <p:cNvPr id="5122" name="Picture 2" descr="C:\Users\Admin\Desktop\Пасха\be73063b28ee8d43ab49a5804091fac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706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31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Кучки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3008313" cy="4835079"/>
          </a:xfrm>
        </p:spPr>
        <p:txBody>
          <a:bodyPr>
            <a:noAutofit/>
          </a:bodyPr>
          <a:lstStyle/>
          <a:p>
            <a:r>
              <a:rPr lang="ru-RU" sz="1800" b="1" dirty="0"/>
              <a:t>Эта игра считалась «девичьей». Перед началом игры готовились кучки из соломы или дорожного песка. </a:t>
            </a:r>
            <a:endParaRPr lang="ru-RU" sz="1800" b="1" dirty="0" smtClean="0"/>
          </a:p>
          <a:p>
            <a:r>
              <a:rPr lang="ru-RU" sz="1800" b="1" dirty="0" smtClean="0"/>
              <a:t>Одна </a:t>
            </a:r>
            <a:r>
              <a:rPr lang="ru-RU" sz="1800" b="1" dirty="0"/>
              <a:t>девушка прятала яйца, можно было положить в кучку одно яйцо, два, а можно было оставить кучку пустой, «обманной».  </a:t>
            </a:r>
            <a:endParaRPr lang="ru-RU" sz="1800" b="1" dirty="0" smtClean="0"/>
          </a:p>
          <a:p>
            <a:r>
              <a:rPr lang="ru-RU" sz="1800" b="1" dirty="0"/>
              <a:t>Водящая садилась на кучки, закрывая их широкой юбкой или просто прикрывала от остальных широкими полами, остальные же должны были угадать, где больше всего яиц спрятано.</a:t>
            </a:r>
          </a:p>
        </p:txBody>
      </p:sp>
      <p:pic>
        <p:nvPicPr>
          <p:cNvPr id="6146" name="Picture 2" descr="C:\Users\Admin\Desktop\Пасха\75986-Pashalnayaigravkuchki.FVSychkov-1024x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84504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1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44824"/>
            <a:ext cx="31341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Играют  2 человека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Один игрок прячет в руках за спиной свое яйцо и яйцо соперника. Соперник должен отгадать, в какой руке находится его яйцо.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Если же отгадает - забирает два яйца (свое и чужое), если нет - отдает свое.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21173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Угадывание яиц</a:t>
            </a:r>
            <a:endParaRPr lang="ru-RU" sz="4000" dirty="0"/>
          </a:p>
        </p:txBody>
      </p:sp>
      <p:pic>
        <p:nvPicPr>
          <p:cNvPr id="8195" name="Picture 3" descr="C:\Users\Admin\Desktop\Пасха\110983_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1033" y="1462157"/>
            <a:ext cx="4655262" cy="44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828800"/>
          <a:ext cx="6096000" cy="7315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endParaRPr lang="ru-RU" b="0" dirty="0"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/>
                      <a:endParaRPr lang="ru-RU" b="0" dirty="0"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577" name="Picture 1" descr="Печат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196752"/>
            <a:ext cx="38542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Собираются ребята и приносят каждый свое крашенное яйцо. Яйца складывают в одно место. Один игрок выходит за дверь. 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это время остальные загадывают какое-нибудь одно яйцо.  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Игрок входит и начинает брать одно за другим яйца. Если он дотрагивается до загаданного яичка, то вся компания кричит: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«Стой, не бери!». 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Это яйцо он не берет, игра останавливается. 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Теперь подсчитывают, сколько яиц набрал игрок.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3781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8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Стой, не бери!</a:t>
            </a:r>
            <a:endParaRPr lang="ru-RU" sz="4800" b="1" dirty="0">
              <a:solidFill>
                <a:srgbClr val="8B1371"/>
              </a:solidFill>
              <a:latin typeface="Georgia" pitchFamily="18" charset="0"/>
            </a:endParaRPr>
          </a:p>
        </p:txBody>
      </p:sp>
      <p:pic>
        <p:nvPicPr>
          <p:cNvPr id="9218" name="Picture 2" descr="C:\Users\Admin\Desktop\Пасха\1462735806_dscn1225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5468" y="1484784"/>
            <a:ext cx="443126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936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Пасхальные игры  и  забавы Библиотека № 9 программа:   «Мы вместе»</vt:lpstr>
      <vt:lpstr>Слайд 2</vt:lpstr>
      <vt:lpstr>Пасхальные игры – добрые старинные забавы </vt:lpstr>
      <vt:lpstr>  Самые известные Пасхальные игры  и  забавы </vt:lpstr>
      <vt:lpstr>Слайд 5</vt:lpstr>
      <vt:lpstr>Ловец</vt:lpstr>
      <vt:lpstr>Кучки</vt:lpstr>
      <vt:lpstr>Угадывание яиц</vt:lpstr>
      <vt:lpstr>Слайд 9</vt:lpstr>
      <vt:lpstr>Слайд 10</vt:lpstr>
      <vt:lpstr>Слайд 11</vt:lpstr>
      <vt:lpstr>Слайд 12</vt:lpstr>
      <vt:lpstr>Слайд 13</vt:lpstr>
      <vt:lpstr>Крутись яйцо! </vt:lpstr>
      <vt:lpstr> Эстафета «Гнездышко» </vt:lpstr>
      <vt:lpstr>Найди  яйцо! Вариант 1 </vt:lpstr>
      <vt:lpstr>Вариант 2 </vt:lpstr>
      <vt:lpstr> Игра мемори «Найди пару»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87</cp:revision>
  <dcterms:created xsi:type="dcterms:W3CDTF">2015-02-12T14:22:13Z</dcterms:created>
  <dcterms:modified xsi:type="dcterms:W3CDTF">2020-04-17T00:11:48Z</dcterms:modified>
</cp:coreProperties>
</file>